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39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4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62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89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61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3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4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39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27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356C-2100-4B27-9773-E3BE7EDCBAF6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4F5F-B5E1-4CEC-A24E-3B78D7464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04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714" y="0"/>
            <a:ext cx="1256937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199" y="166155"/>
            <a:ext cx="11499273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 в 4 классе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тему:</a:t>
            </a:r>
          </a:p>
          <a:p>
            <a:pPr algn="ctr">
              <a:spcAft>
                <a:spcPts val="75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Осторожно, терроризм!!!»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Users\SaNIA\Desktop\шаблоны\hello_html_m6b1a40b8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629" y="1422401"/>
            <a:ext cx="8723086" cy="407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71" y="464458"/>
            <a:ext cx="11059886" cy="57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5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829" y="769257"/>
            <a:ext cx="10043884" cy="45243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злые и хитрые люди, хотя внешне они могут выглядеть вполне обычно. Выделить их из толпы очень непросто. Террористам не важно, против кого они совершают свои преступления. Им все равно, кого убивать - детей, взрослых, стариков. При этом они могут говорить много красивых слов, выдвигать гневные требования, пытаться внушить всем нам, что они делают благородное дело. Себя преступниками они не считают.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43" y="85850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59657" y="992283"/>
            <a:ext cx="11408228" cy="462690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чью помощь мы можем рассчитывать в таком случае?</a:t>
            </a:r>
            <a:endParaRPr lang="ru-RU" sz="4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 защищают от террористов. Кто же нас сможет защитить? Защитить нас и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прийти на помощь готовы люди разных профессий.</a:t>
            </a:r>
            <a:endParaRPr lang="ru-RU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4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275771"/>
            <a:ext cx="11422743" cy="6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1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171" y="465968"/>
            <a:ext cx="11640458" cy="397031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разведчиков - определить, готовится ли какое-либо злодеяние или нет, и от кого исходит опасность. Пограничники не пустят террористов в нашу страну, полиция арестует преступников, а спасатели и врачи окажут помощь тем, кто попал в беду. Все они - профессионалы, работают быстро и четко. Они - единая команда. Но чтобы эта команда выполняла слаженную работу и действовала как один механизм, создана специальная организация - Национальный антитеррористический комитет (НАК), которой подчиняются все те, кто борется с общим злом - терроризмом.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285" y="1013323"/>
            <a:ext cx="11742057" cy="397031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 выбрали эту нелегкую профессию для того, чтобы мы могли жить спокойной, привычной для нас жизнью: ходить в школу, на работу, встречаться с друзьями, путешествовать… НАК становится единой командой, где каждый знает, что именно ему надо делать в экстренной ситуации и как помочь людям, попавшим в беду.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7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29" y="406401"/>
            <a:ext cx="11364685" cy="55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0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513" y="554634"/>
            <a:ext cx="11117943" cy="40729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«Если ты оказался в заложниках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>
              <a:spcAft>
                <a:spcPts val="750"/>
              </a:spcAft>
            </a:pP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ты оказался в заложниках, знай – ты не один.</a:t>
            </a:r>
            <a:endParaRPr lang="ru-RU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Помни: опытные люди уже спешат к тебе на помощь.</a:t>
            </a:r>
            <a:endParaRPr lang="ru-RU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пытайся убежать, вырваться самостоятельно - террористы могут отреагировать агрессивно. Постарайся успокоиться и жди освобождения.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486" y="818029"/>
            <a:ext cx="11408228" cy="4729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Настройся на долгое ожидание. Специалистам требуется время, чтобы освободить тебя. Они не теряют ни минуты, должны всё предусмотреть.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Постарайся мысленно отвлечься от происходящего: вспоминай содержание книг, художественных фильмов, мультфильмов, решай в уме задачи. 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Старайся не раздражать террористов: не кричи, не плачь, не возмущайся. Не требуй также немедленного освобождения - это невозможно.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3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529794"/>
            <a:ext cx="11582400" cy="42780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вступай в споры с террористами, выполняй все их требования. Помни: это вынужденная мера, ты спасаешь себя и окружающих.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Помни, что, возможно, тебе придётся долгое время провести без воды и пищи - экономь свои силы.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помещении душно, постарайся меньше двигаться, чтобы экономнее расходовать кислород.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воздуха достаточно, а по зданию передвигаться запрещают, делай нехитрые физические упражнения - напрягай и расслабляй мышцы рук, ног, спины. Не делай резких движений.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5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43" y="406400"/>
            <a:ext cx="11045371" cy="58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1" y="653142"/>
            <a:ext cx="11858170" cy="5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71" y="246742"/>
            <a:ext cx="11698515" cy="62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00" y="0"/>
            <a:ext cx="124242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400" y="317260"/>
            <a:ext cx="11277600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сформировать у обучающихся представление о терроризме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Акцентировать внимание обучающихся на необходимости проявления бдительности с целью профилактики совершения террористических актов.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Содействовать формированию толерантности и профилактики межнациональной розни и нетерпимости.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Ознакомить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с основными правилами поведения в условиях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теракта.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творческие способности обучающихся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Оборудование: 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мультимедийный проектор, презентация, бумага для изготовления ладошек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1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8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829" y="1705820"/>
            <a:ext cx="10975747" cy="167225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"террор" в переводе с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латыни</a:t>
            </a:r>
          </a:p>
          <a:p>
            <a:pPr algn="ctr">
              <a:spcAft>
                <a:spcPts val="75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означает "ужас".</a:t>
            </a:r>
            <a:endParaRPr lang="ru-RU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3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3" y="552450"/>
            <a:ext cx="11916228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2458" y="1146407"/>
            <a:ext cx="10116456" cy="230832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Террористы - это крайне жестокие люди, которые любыми способами хотят запугать нас.</a:t>
            </a:r>
            <a:endParaRPr lang="ru-RU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9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86" y="333829"/>
            <a:ext cx="10682513" cy="5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9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27199" y="1659285"/>
            <a:ext cx="11146972" cy="35394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  <a:scene3d>
            <a:camera prst="perspectiveRigh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ними борются специальные подразделения, правительства всех государств. Против терроризма сегодня - весь мир, люди всех национальностей, стран и континентов. В современном мире любого человека подстерегает множество опасностей. Когда случится беда, трудно будет действовать правильно, если не готовиться заранее.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7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685" y="840379"/>
            <a:ext cx="10726057" cy="1754326"/>
          </a:xfrm>
          <a:prstGeom prst="rect">
            <a:avLst/>
          </a:prstGeom>
          <a:effectLst>
            <a:glow rad="177800">
              <a:srgbClr val="FFC000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Преступники-террористы любыми способами пытаются нарушить покой в нашей жизни. Они способны организовывать взрывы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убийства.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8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482</Words>
  <Application>Microsoft Office PowerPoint</Application>
  <PresentationFormat>Произвольный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SaNIA</dc:creator>
  <cp:lastModifiedBy>ADMIN</cp:lastModifiedBy>
  <cp:revision>16</cp:revision>
  <dcterms:created xsi:type="dcterms:W3CDTF">2017-11-16T16:10:01Z</dcterms:created>
  <dcterms:modified xsi:type="dcterms:W3CDTF">2023-07-27T08:32:07Z</dcterms:modified>
</cp:coreProperties>
</file>